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41995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AA78"/>
    <a:srgbClr val="DCF9D7"/>
    <a:srgbClr val="7EA87A"/>
    <a:srgbClr val="00D997"/>
    <a:srgbClr val="64FC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6"/>
    <p:restoredTop sz="94660"/>
  </p:normalViewPr>
  <p:slideViewPr>
    <p:cSldViewPr snapToGrid="0">
      <p:cViewPr varScale="1">
        <p:scale>
          <a:sx n="28" d="100"/>
          <a:sy n="28" d="100"/>
        </p:scale>
        <p:origin x="650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4964" y="8248329"/>
            <a:ext cx="29069586" cy="17546649"/>
          </a:xfrm>
        </p:spPr>
        <p:txBody>
          <a:bodyPr anchor="b"/>
          <a:lstStyle>
            <a:lvl1pPr algn="ctr">
              <a:defRPr sz="2244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939" y="26471644"/>
            <a:ext cx="25649635" cy="12168318"/>
          </a:xfrm>
        </p:spPr>
        <p:txBody>
          <a:bodyPr/>
          <a:lstStyle>
            <a:lvl1pPr marL="0" indent="0" algn="ctr">
              <a:buNone/>
              <a:defRPr sz="8976"/>
            </a:lvl1pPr>
            <a:lvl2pPr marL="1709974" indent="0" algn="ctr">
              <a:buNone/>
              <a:defRPr sz="7480"/>
            </a:lvl2pPr>
            <a:lvl3pPr marL="3419947" indent="0" algn="ctr">
              <a:buNone/>
              <a:defRPr sz="6732"/>
            </a:lvl3pPr>
            <a:lvl4pPr marL="5129921" indent="0" algn="ctr">
              <a:buNone/>
              <a:defRPr sz="5984"/>
            </a:lvl4pPr>
            <a:lvl5pPr marL="6839895" indent="0" algn="ctr">
              <a:buNone/>
              <a:defRPr sz="5984"/>
            </a:lvl5pPr>
            <a:lvl6pPr marL="8549869" indent="0" algn="ctr">
              <a:buNone/>
              <a:defRPr sz="5984"/>
            </a:lvl6pPr>
            <a:lvl7pPr marL="10259842" indent="0" algn="ctr">
              <a:buNone/>
              <a:defRPr sz="5984"/>
            </a:lvl7pPr>
            <a:lvl8pPr marL="11969816" indent="0" algn="ctr">
              <a:buNone/>
              <a:defRPr sz="5984"/>
            </a:lvl8pPr>
            <a:lvl9pPr marL="13679790" indent="0" algn="ctr">
              <a:buNone/>
              <a:defRPr sz="598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25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4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4028" y="2683331"/>
            <a:ext cx="7374270" cy="427116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218" y="2683331"/>
            <a:ext cx="21695316" cy="427116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02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43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406" y="12565002"/>
            <a:ext cx="29497080" cy="20964976"/>
          </a:xfrm>
        </p:spPr>
        <p:txBody>
          <a:bodyPr anchor="b"/>
          <a:lstStyle>
            <a:lvl1pPr>
              <a:defRPr sz="2244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406" y="33728315"/>
            <a:ext cx="29497080" cy="11024985"/>
          </a:xfrm>
        </p:spPr>
        <p:txBody>
          <a:bodyPr/>
          <a:lstStyle>
            <a:lvl1pPr marL="0" indent="0">
              <a:buNone/>
              <a:defRPr sz="8976">
                <a:solidFill>
                  <a:schemeClr val="tx1"/>
                </a:solidFill>
              </a:defRPr>
            </a:lvl1pPr>
            <a:lvl2pPr marL="1709974" indent="0">
              <a:buNone/>
              <a:defRPr sz="7480">
                <a:solidFill>
                  <a:schemeClr val="tx1">
                    <a:tint val="75000"/>
                  </a:schemeClr>
                </a:solidFill>
              </a:defRPr>
            </a:lvl2pPr>
            <a:lvl3pPr marL="3419947" indent="0">
              <a:buNone/>
              <a:defRPr sz="6732">
                <a:solidFill>
                  <a:schemeClr val="tx1">
                    <a:tint val="75000"/>
                  </a:schemeClr>
                </a:solidFill>
              </a:defRPr>
            </a:lvl3pPr>
            <a:lvl4pPr marL="5129921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4pPr>
            <a:lvl5pPr marL="6839895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5pPr>
            <a:lvl6pPr marL="8549869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6pPr>
            <a:lvl7pPr marL="10259842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7pPr>
            <a:lvl8pPr marL="11969816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8pPr>
            <a:lvl9pPr marL="13679790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276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217" y="13416653"/>
            <a:ext cx="14534793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3503" y="13416653"/>
            <a:ext cx="14534793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69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671" y="2683342"/>
            <a:ext cx="29497080" cy="97416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5675" y="12354992"/>
            <a:ext cx="14467995" cy="6054990"/>
          </a:xfrm>
        </p:spPr>
        <p:txBody>
          <a:bodyPr anchor="b"/>
          <a:lstStyle>
            <a:lvl1pPr marL="0" indent="0">
              <a:buNone/>
              <a:defRPr sz="8976" b="1"/>
            </a:lvl1pPr>
            <a:lvl2pPr marL="1709974" indent="0">
              <a:buNone/>
              <a:defRPr sz="7480" b="1"/>
            </a:lvl2pPr>
            <a:lvl3pPr marL="3419947" indent="0">
              <a:buNone/>
              <a:defRPr sz="6732" b="1"/>
            </a:lvl3pPr>
            <a:lvl4pPr marL="5129921" indent="0">
              <a:buNone/>
              <a:defRPr sz="5984" b="1"/>
            </a:lvl4pPr>
            <a:lvl5pPr marL="6839895" indent="0">
              <a:buNone/>
              <a:defRPr sz="5984" b="1"/>
            </a:lvl5pPr>
            <a:lvl6pPr marL="8549869" indent="0">
              <a:buNone/>
              <a:defRPr sz="5984" b="1"/>
            </a:lvl6pPr>
            <a:lvl7pPr marL="10259842" indent="0">
              <a:buNone/>
              <a:defRPr sz="5984" b="1"/>
            </a:lvl7pPr>
            <a:lvl8pPr marL="11969816" indent="0">
              <a:buNone/>
              <a:defRPr sz="5984" b="1"/>
            </a:lvl8pPr>
            <a:lvl9pPr marL="13679790" indent="0">
              <a:buNone/>
              <a:defRPr sz="598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5675" y="18409982"/>
            <a:ext cx="14467995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3506" y="12354992"/>
            <a:ext cx="14539247" cy="6054990"/>
          </a:xfrm>
        </p:spPr>
        <p:txBody>
          <a:bodyPr anchor="b"/>
          <a:lstStyle>
            <a:lvl1pPr marL="0" indent="0">
              <a:buNone/>
              <a:defRPr sz="8976" b="1"/>
            </a:lvl1pPr>
            <a:lvl2pPr marL="1709974" indent="0">
              <a:buNone/>
              <a:defRPr sz="7480" b="1"/>
            </a:lvl2pPr>
            <a:lvl3pPr marL="3419947" indent="0">
              <a:buNone/>
              <a:defRPr sz="6732" b="1"/>
            </a:lvl3pPr>
            <a:lvl4pPr marL="5129921" indent="0">
              <a:buNone/>
              <a:defRPr sz="5984" b="1"/>
            </a:lvl4pPr>
            <a:lvl5pPr marL="6839895" indent="0">
              <a:buNone/>
              <a:defRPr sz="5984" b="1"/>
            </a:lvl5pPr>
            <a:lvl6pPr marL="8549869" indent="0">
              <a:buNone/>
              <a:defRPr sz="5984" b="1"/>
            </a:lvl6pPr>
            <a:lvl7pPr marL="10259842" indent="0">
              <a:buNone/>
              <a:defRPr sz="5984" b="1"/>
            </a:lvl7pPr>
            <a:lvl8pPr marL="11969816" indent="0">
              <a:buNone/>
              <a:defRPr sz="5984" b="1"/>
            </a:lvl8pPr>
            <a:lvl9pPr marL="13679790" indent="0">
              <a:buNone/>
              <a:defRPr sz="598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3506" y="18409982"/>
            <a:ext cx="14539247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22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02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22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671" y="3359997"/>
            <a:ext cx="11030233" cy="11759988"/>
          </a:xfrm>
        </p:spPr>
        <p:txBody>
          <a:bodyPr anchor="b"/>
          <a:lstStyle>
            <a:lvl1pPr>
              <a:defRPr sz="1196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9248" y="7256671"/>
            <a:ext cx="17313503" cy="35816631"/>
          </a:xfrm>
        </p:spPr>
        <p:txBody>
          <a:bodyPr/>
          <a:lstStyle>
            <a:lvl1pPr>
              <a:defRPr sz="11968"/>
            </a:lvl1pPr>
            <a:lvl2pPr>
              <a:defRPr sz="10472"/>
            </a:lvl2pPr>
            <a:lvl3pPr>
              <a:defRPr sz="8976"/>
            </a:lvl3pPr>
            <a:lvl4pPr>
              <a:defRPr sz="7480"/>
            </a:lvl4pPr>
            <a:lvl5pPr>
              <a:defRPr sz="7480"/>
            </a:lvl5pPr>
            <a:lvl6pPr>
              <a:defRPr sz="7480"/>
            </a:lvl6pPr>
            <a:lvl7pPr>
              <a:defRPr sz="7480"/>
            </a:lvl7pPr>
            <a:lvl8pPr>
              <a:defRPr sz="7480"/>
            </a:lvl8pPr>
            <a:lvl9pPr>
              <a:defRPr sz="748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671" y="15119985"/>
            <a:ext cx="11030233" cy="28011643"/>
          </a:xfrm>
        </p:spPr>
        <p:txBody>
          <a:bodyPr/>
          <a:lstStyle>
            <a:lvl1pPr marL="0" indent="0">
              <a:buNone/>
              <a:defRPr sz="5984"/>
            </a:lvl1pPr>
            <a:lvl2pPr marL="1709974" indent="0">
              <a:buNone/>
              <a:defRPr sz="5236"/>
            </a:lvl2pPr>
            <a:lvl3pPr marL="3419947" indent="0">
              <a:buNone/>
              <a:defRPr sz="4488"/>
            </a:lvl3pPr>
            <a:lvl4pPr marL="5129921" indent="0">
              <a:buNone/>
              <a:defRPr sz="3740"/>
            </a:lvl4pPr>
            <a:lvl5pPr marL="6839895" indent="0">
              <a:buNone/>
              <a:defRPr sz="3740"/>
            </a:lvl5pPr>
            <a:lvl6pPr marL="8549869" indent="0">
              <a:buNone/>
              <a:defRPr sz="3740"/>
            </a:lvl6pPr>
            <a:lvl7pPr marL="10259842" indent="0">
              <a:buNone/>
              <a:defRPr sz="3740"/>
            </a:lvl7pPr>
            <a:lvl8pPr marL="11969816" indent="0">
              <a:buNone/>
              <a:defRPr sz="3740"/>
            </a:lvl8pPr>
            <a:lvl9pPr marL="13679790" indent="0">
              <a:buNone/>
              <a:defRPr sz="37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28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671" y="3359997"/>
            <a:ext cx="11030233" cy="11759988"/>
          </a:xfrm>
        </p:spPr>
        <p:txBody>
          <a:bodyPr anchor="b"/>
          <a:lstStyle>
            <a:lvl1pPr>
              <a:defRPr sz="1196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39248" y="7256671"/>
            <a:ext cx="17313503" cy="35816631"/>
          </a:xfrm>
        </p:spPr>
        <p:txBody>
          <a:bodyPr anchor="t"/>
          <a:lstStyle>
            <a:lvl1pPr marL="0" indent="0">
              <a:buNone/>
              <a:defRPr sz="11968"/>
            </a:lvl1pPr>
            <a:lvl2pPr marL="1709974" indent="0">
              <a:buNone/>
              <a:defRPr sz="10472"/>
            </a:lvl2pPr>
            <a:lvl3pPr marL="3419947" indent="0">
              <a:buNone/>
              <a:defRPr sz="8976"/>
            </a:lvl3pPr>
            <a:lvl4pPr marL="5129921" indent="0">
              <a:buNone/>
              <a:defRPr sz="7480"/>
            </a:lvl4pPr>
            <a:lvl5pPr marL="6839895" indent="0">
              <a:buNone/>
              <a:defRPr sz="7480"/>
            </a:lvl5pPr>
            <a:lvl6pPr marL="8549869" indent="0">
              <a:buNone/>
              <a:defRPr sz="7480"/>
            </a:lvl6pPr>
            <a:lvl7pPr marL="10259842" indent="0">
              <a:buNone/>
              <a:defRPr sz="7480"/>
            </a:lvl7pPr>
            <a:lvl8pPr marL="11969816" indent="0">
              <a:buNone/>
              <a:defRPr sz="7480"/>
            </a:lvl8pPr>
            <a:lvl9pPr marL="13679790" indent="0">
              <a:buNone/>
              <a:defRPr sz="748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671" y="15119985"/>
            <a:ext cx="11030233" cy="28011643"/>
          </a:xfrm>
        </p:spPr>
        <p:txBody>
          <a:bodyPr/>
          <a:lstStyle>
            <a:lvl1pPr marL="0" indent="0">
              <a:buNone/>
              <a:defRPr sz="5984"/>
            </a:lvl1pPr>
            <a:lvl2pPr marL="1709974" indent="0">
              <a:buNone/>
              <a:defRPr sz="5236"/>
            </a:lvl2pPr>
            <a:lvl3pPr marL="3419947" indent="0">
              <a:buNone/>
              <a:defRPr sz="4488"/>
            </a:lvl3pPr>
            <a:lvl4pPr marL="5129921" indent="0">
              <a:buNone/>
              <a:defRPr sz="3740"/>
            </a:lvl4pPr>
            <a:lvl5pPr marL="6839895" indent="0">
              <a:buNone/>
              <a:defRPr sz="3740"/>
            </a:lvl5pPr>
            <a:lvl6pPr marL="8549869" indent="0">
              <a:buNone/>
              <a:defRPr sz="3740"/>
            </a:lvl6pPr>
            <a:lvl7pPr marL="10259842" indent="0">
              <a:buNone/>
              <a:defRPr sz="3740"/>
            </a:lvl7pPr>
            <a:lvl8pPr marL="11969816" indent="0">
              <a:buNone/>
              <a:defRPr sz="3740"/>
            </a:lvl8pPr>
            <a:lvl9pPr marL="13679790" indent="0">
              <a:buNone/>
              <a:defRPr sz="37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270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1217" y="2683342"/>
            <a:ext cx="2949708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217" y="13416653"/>
            <a:ext cx="2949708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1217" y="46713298"/>
            <a:ext cx="769489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E36EF-548E-41D4-BFF3-E59457BE3689}" type="datetimeFigureOut">
              <a:rPr lang="zh-CN" altLang="en-US" smtClean="0"/>
              <a:t>2025/8/14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28589" y="46713298"/>
            <a:ext cx="1154233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3406" y="46713298"/>
            <a:ext cx="769489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58BDC-8F9D-4BF7-B6FC-50528925FD9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10">
            <a:extLst>
              <a:ext uri="{FF2B5EF4-FFF2-40B4-BE49-F238E27FC236}">
                <a16:creationId xmlns:a16="http://schemas.microsoft.com/office/drawing/2014/main" id="{1CF1CB1B-76FD-5479-BBD4-01A813A338E7}"/>
              </a:ext>
            </a:extLst>
          </p:cNvPr>
          <p:cNvSpPr/>
          <p:nvPr userDrawn="1"/>
        </p:nvSpPr>
        <p:spPr>
          <a:xfrm>
            <a:off x="-2" y="5290562"/>
            <a:ext cx="34199513" cy="241558"/>
          </a:xfrm>
          <a:prstGeom prst="rect">
            <a:avLst/>
          </a:prstGeom>
          <a:solidFill>
            <a:srgbClr val="7EA8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/>
          </a:p>
        </p:txBody>
      </p:sp>
      <p:sp>
        <p:nvSpPr>
          <p:cNvPr id="8" name="矩形 6">
            <a:extLst>
              <a:ext uri="{FF2B5EF4-FFF2-40B4-BE49-F238E27FC236}">
                <a16:creationId xmlns:a16="http://schemas.microsoft.com/office/drawing/2014/main" id="{A8E7F448-2160-2326-ADB8-F2AABD11C12E}"/>
              </a:ext>
            </a:extLst>
          </p:cNvPr>
          <p:cNvSpPr/>
          <p:nvPr userDrawn="1"/>
        </p:nvSpPr>
        <p:spPr>
          <a:xfrm flipV="1">
            <a:off x="-1" y="48541053"/>
            <a:ext cx="34199513" cy="182497"/>
          </a:xfrm>
          <a:prstGeom prst="rect">
            <a:avLst/>
          </a:prstGeom>
          <a:solidFill>
            <a:srgbClr val="7EA8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222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19947" rtl="0" eaLnBrk="1" latinLnBrk="0" hangingPunct="1">
        <a:lnSpc>
          <a:spcPct val="90000"/>
        </a:lnSpc>
        <a:spcBef>
          <a:spcPct val="0"/>
        </a:spcBef>
        <a:buNone/>
        <a:defRPr sz="16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87" indent="-854987" algn="l" defTabSz="3419947" rtl="0" eaLnBrk="1" latinLnBrk="0" hangingPunct="1">
        <a:lnSpc>
          <a:spcPct val="90000"/>
        </a:lnSpc>
        <a:spcBef>
          <a:spcPts val="3740"/>
        </a:spcBef>
        <a:buFont typeface="Arial" panose="020B0604020202020204" pitchFamily="34" charset="0"/>
        <a:buChar char="•"/>
        <a:defRPr sz="10472" kern="1200">
          <a:solidFill>
            <a:schemeClr val="tx1"/>
          </a:solidFill>
          <a:latin typeface="+mn-lt"/>
          <a:ea typeface="+mn-ea"/>
          <a:cs typeface="+mn-cs"/>
        </a:defRPr>
      </a:lvl1pPr>
      <a:lvl2pPr marL="2564961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8976" kern="1200">
          <a:solidFill>
            <a:schemeClr val="tx1"/>
          </a:solidFill>
          <a:latin typeface="+mn-lt"/>
          <a:ea typeface="+mn-ea"/>
          <a:cs typeface="+mn-cs"/>
        </a:defRPr>
      </a:lvl2pPr>
      <a:lvl3pPr marL="4274934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7480" kern="1200">
          <a:solidFill>
            <a:schemeClr val="tx1"/>
          </a:solidFill>
          <a:latin typeface="+mn-lt"/>
          <a:ea typeface="+mn-ea"/>
          <a:cs typeface="+mn-cs"/>
        </a:defRPr>
      </a:lvl3pPr>
      <a:lvl4pPr marL="5984908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7694882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9404855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1114829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2824803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4534777" indent="-854987" algn="l" defTabSz="3419947" rtl="0" eaLnBrk="1" latinLnBrk="0" hangingPunct="1">
        <a:lnSpc>
          <a:spcPct val="90000"/>
        </a:lnSpc>
        <a:spcBef>
          <a:spcPts val="1870"/>
        </a:spcBef>
        <a:buFont typeface="Arial" panose="020B0604020202020204" pitchFamily="34" charset="0"/>
        <a:buChar char="•"/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1pPr>
      <a:lvl2pPr marL="1709974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2pPr>
      <a:lvl3pPr marL="3419947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3pPr>
      <a:lvl4pPr marL="5129921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4pPr>
      <a:lvl5pPr marL="6839895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5pPr>
      <a:lvl6pPr marL="8549869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6pPr>
      <a:lvl7pPr marL="10259842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7pPr>
      <a:lvl8pPr marL="11969816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8pPr>
      <a:lvl9pPr marL="13679790" algn="l" defTabSz="3419947" rtl="0" eaLnBrk="1" latinLnBrk="0" hangingPunct="1">
        <a:defRPr sz="67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A23CCDED-38B0-4D99-8D18-38A84C6899BE}"/>
              </a:ext>
            </a:extLst>
          </p:cNvPr>
          <p:cNvSpPr/>
          <p:nvPr/>
        </p:nvSpPr>
        <p:spPr>
          <a:xfrm>
            <a:off x="503778" y="904460"/>
            <a:ext cx="33191957" cy="2579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GB" altLang="zh-TW" sz="8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1DFA953-48E1-FCB6-C08A-489576A12B32}"/>
              </a:ext>
            </a:extLst>
          </p:cNvPr>
          <p:cNvSpPr/>
          <p:nvPr/>
        </p:nvSpPr>
        <p:spPr>
          <a:xfrm>
            <a:off x="503777" y="2763357"/>
            <a:ext cx="3319195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GB" altLang="zh-TW" sz="4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D36658C-5800-523B-34BA-31955793D384}"/>
              </a:ext>
            </a:extLst>
          </p:cNvPr>
          <p:cNvSpPr/>
          <p:nvPr/>
        </p:nvSpPr>
        <p:spPr>
          <a:xfrm>
            <a:off x="503776" y="3909375"/>
            <a:ext cx="3319195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000"/>
              </a:lnSpc>
            </a:pPr>
            <a:r>
              <a:rPr lang="en-GB" altLang="zh-TW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F24230-2911-14E0-8820-BCF213DC2069}"/>
              </a:ext>
            </a:extLst>
          </p:cNvPr>
          <p:cNvSpPr txBox="1"/>
          <p:nvPr/>
        </p:nvSpPr>
        <p:spPr>
          <a:xfrm>
            <a:off x="503778" y="207374"/>
            <a:ext cx="4237355" cy="93726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xmlns="" type="text"/>
              </a:ext>
            </a:extLst>
          </a:bodyPr>
          <a:lstStyle/>
          <a:p>
            <a:pPr algn="l">
              <a:buClrTx/>
              <a:buSzTx/>
              <a:buFontTx/>
            </a:pPr>
            <a:r>
              <a:rPr lang="en-GB" altLang="zh-TW" sz="5500" b="1" dirty="0">
                <a:latin typeface="Arial" panose="020B0604020202020204" pitchFamily="34" charset="0"/>
                <a:cs typeface="Arial" panose="020B0604020202020204" pitchFamily="34" charset="0"/>
              </a:rPr>
              <a:t>Poster No.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FFA4FD6-29D8-29D0-0F2A-0E8489DF2FD5}"/>
              </a:ext>
            </a:extLst>
          </p:cNvPr>
          <p:cNvSpPr/>
          <p:nvPr/>
        </p:nvSpPr>
        <p:spPr>
          <a:xfrm>
            <a:off x="1229951" y="6436580"/>
            <a:ext cx="15869806" cy="41200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zh-TW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 and Figures</a:t>
            </a:r>
            <a:endParaRPr kumimoji="1" lang="zh-TW" alt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F9B2B014-FA6C-1693-9757-687E117DBC0B}"/>
              </a:ext>
            </a:extLst>
          </p:cNvPr>
          <p:cNvSpPr/>
          <p:nvPr/>
        </p:nvSpPr>
        <p:spPr>
          <a:xfrm>
            <a:off x="17099756" y="6436581"/>
            <a:ext cx="16230124" cy="41200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zh-TW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 and Figures</a:t>
            </a:r>
            <a:endParaRPr kumimoji="1" lang="zh-TW" altLang="en-US" sz="7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25 CuadroTexto">
            <a:extLst>
              <a:ext uri="{FF2B5EF4-FFF2-40B4-BE49-F238E27FC236}">
                <a16:creationId xmlns:a16="http://schemas.microsoft.com/office/drawing/2014/main" id="{CCBE371A-E3AF-4D6C-81F3-0AE8EF13B096}"/>
              </a:ext>
            </a:extLst>
          </p:cNvPr>
          <p:cNvSpPr txBox="1"/>
          <p:nvPr/>
        </p:nvSpPr>
        <p:spPr>
          <a:xfrm>
            <a:off x="503778" y="49016866"/>
            <a:ext cx="159097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zh-CN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6600" b="1" dirty="0"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zh-CN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6600" b="1" dirty="0">
                <a:latin typeface="Arial" panose="020B0604020202020204" pitchFamily="34" charset="0"/>
                <a:cs typeface="Arial" panose="020B0604020202020204" pitchFamily="34" charset="0"/>
              </a:rPr>
              <a:t>Info</a:t>
            </a:r>
            <a:r>
              <a:rPr lang="zh-CN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6600" b="1" dirty="0">
                <a:latin typeface="Arial" panose="020B0604020202020204" pitchFamily="34" charset="0"/>
                <a:cs typeface="Arial" panose="020B0604020202020204" pitchFamily="34" charset="0"/>
              </a:rPr>
              <a:t>(if</a:t>
            </a:r>
            <a:r>
              <a:rPr lang="zh-CN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6600" b="1" dirty="0">
                <a:latin typeface="Arial" panose="020B0604020202020204" pitchFamily="34" charset="0"/>
                <a:cs typeface="Arial" panose="020B0604020202020204" pitchFamily="34" charset="0"/>
              </a:rPr>
              <a:t>needed)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77D5FD3-1853-2F74-0D7A-A410AABCB235}"/>
              </a:ext>
            </a:extLst>
          </p:cNvPr>
          <p:cNvSpPr/>
          <p:nvPr/>
        </p:nvSpPr>
        <p:spPr>
          <a:xfrm>
            <a:off x="29123734" y="399683"/>
            <a:ext cx="4572000" cy="4572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6000" b="1" dirty="0">
                <a:solidFill>
                  <a:schemeClr val="tx1"/>
                </a:solidFill>
              </a:rPr>
              <a:t>Affiliation</a:t>
            </a:r>
          </a:p>
          <a:p>
            <a:pPr algn="ctr"/>
            <a:r>
              <a:rPr kumimoji="1" lang="en-US" altLang="zh-CN" sz="6000" b="1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kumimoji="1" lang="en-US" altLang="zh-CN" sz="6000" b="1" dirty="0">
                <a:solidFill>
                  <a:schemeClr val="tx1"/>
                </a:solidFill>
              </a:rPr>
              <a:t>(if</a:t>
            </a:r>
            <a:r>
              <a:rPr kumimoji="1" lang="zh-CN" altLang="en-US" sz="6000" b="1" dirty="0">
                <a:solidFill>
                  <a:schemeClr val="tx1"/>
                </a:solidFill>
              </a:rPr>
              <a:t> </a:t>
            </a:r>
            <a:r>
              <a:rPr kumimoji="1" lang="en-US" altLang="zh-CN" sz="6000" b="1" dirty="0">
                <a:solidFill>
                  <a:schemeClr val="tx1"/>
                </a:solidFill>
              </a:rPr>
              <a:t>needed)</a:t>
            </a:r>
            <a:endParaRPr kumimoji="1" lang="zh-CN" alt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267</TotalTime>
  <Words>25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与正 林</dc:creator>
  <cp:lastModifiedBy>Haozhe Zhu</cp:lastModifiedBy>
  <cp:revision>10</cp:revision>
  <dcterms:created xsi:type="dcterms:W3CDTF">2025-08-14T05:21:55Z</dcterms:created>
  <dcterms:modified xsi:type="dcterms:W3CDTF">2025-08-14T11:24:51Z</dcterms:modified>
</cp:coreProperties>
</file>